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52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4D47C-6BB7-487D-B8C3-4A19FE3D0085}" type="datetimeFigureOut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7EC6B-6AE9-4BA6-B042-649AEAA2E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166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7EC6B-6AE9-4BA6-B042-649AEAA2E188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009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B8C2763-FDDE-4069-9135-94525F1FE184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BC03918-083F-4AE3-8FEC-CDF99FB0807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B930-07C7-4860-A5EF-F217F9EBA191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03918-083F-4AE3-8FEC-CDF99FB0807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1908E-A217-4239-AA52-9E009AE64D1F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03918-083F-4AE3-8FEC-CDF99FB0807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7B8EDF9-D187-4FCF-AA3D-B1CB3F5B90E6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BC03918-083F-4AE3-8FEC-CDF99FB0807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8174ED-71B1-44EF-9BB9-EDB447988A70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BC03918-083F-4AE3-8FEC-CDF99FB0807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2ED3-09D9-45B6-89A1-E6E0811DA70B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03918-083F-4AE3-8FEC-CDF99FB0807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8AB5-AF9A-4084-9551-BE43C3F4633B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03918-083F-4AE3-8FEC-CDF99FB0807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71B9D0-E45F-4334-8D0B-425801FAC5F0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C03918-083F-4AE3-8FEC-CDF99FB0807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D2B5-E5F0-4CAA-A392-7AF8D5F26A73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03918-083F-4AE3-8FEC-CDF99FB0807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E36D90-AE46-43AE-AA36-082D15874673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BC03918-083F-4AE3-8FEC-CDF99FB0807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FD8CB8-7527-449B-AE72-F45B7996FC59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C03918-083F-4AE3-8FEC-CDF99FB0807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BA94E7-2EC4-4152-856E-2261CA075DE5}" type="datetime1">
              <a:rPr lang="zh-TW" altLang="en-US" smtClean="0"/>
              <a:t>2013/10/30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www.limou.com.tw</a:t>
            </a:r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BC03918-083F-4AE3-8FEC-CDF99FB0807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3" r:id="rId1"/>
    <p:sldLayoutId id="2147484454" r:id="rId2"/>
    <p:sldLayoutId id="2147484455" r:id="rId3"/>
    <p:sldLayoutId id="2147484456" r:id="rId4"/>
    <p:sldLayoutId id="2147484457" r:id="rId5"/>
    <p:sldLayoutId id="2147484458" r:id="rId6"/>
    <p:sldLayoutId id="2147484459" r:id="rId7"/>
    <p:sldLayoutId id="2147484460" r:id="rId8"/>
    <p:sldLayoutId id="2147484461" r:id="rId9"/>
    <p:sldLayoutId id="2147484462" r:id="rId10"/>
    <p:sldLayoutId id="214748446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3200" b="1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EQUO</a:t>
            </a:r>
            <a:r>
              <a:rPr lang="zh-TW" altLang="en-US" sz="3200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環境監控商品新發售</a:t>
            </a:r>
            <a:r>
              <a:rPr lang="en-US" altLang="zh-TW" sz="3200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/>
            </a:r>
            <a:br>
              <a:rPr lang="en-US" altLang="zh-TW" sz="3200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</a:br>
            <a:endParaRPr lang="zh-TW" altLang="en-US" sz="3200" dirty="0">
              <a:latin typeface="Comic Sans MS" panose="030F0702030302020204" pitchFamily="66" charset="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type="subTitle" idx="1"/>
          </p:nvPr>
        </p:nvSpPr>
        <p:spPr>
          <a:xfrm>
            <a:off x="1043608" y="3212976"/>
            <a:ext cx="6696744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2000" dirty="0" smtClean="0"/>
          </a:p>
          <a:p>
            <a:pPr>
              <a:lnSpc>
                <a:spcPct val="150000"/>
              </a:lnSpc>
            </a:pPr>
            <a:r>
              <a:rPr lang="en-US" altLang="zh-TW" sz="2400" b="1" dirty="0">
                <a:latin typeface="Comic Sans MS" panose="030F0702030302020204" pitchFamily="66" charset="0"/>
                <a:ea typeface="微軟正黑體" panose="020B0604030504040204" pitchFamily="34" charset="-120"/>
              </a:rPr>
              <a:t>D6FZ-</a:t>
            </a:r>
            <a:r>
              <a:rPr lang="zh-TW" altLang="en-US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系列空氣流量紀錄器</a:t>
            </a:r>
            <a:endParaRPr lang="zh-TW" altLang="en-US" sz="240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03918-083F-4AE3-8FEC-CDF99FB0807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803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Comic Sans MS" panose="030F0702030302020204" pitchFamily="66" charset="0"/>
                <a:ea typeface="微軟正黑體" panose="020B0604030504040204" pitchFamily="34" charset="-120"/>
              </a:rPr>
              <a:t>商品</a:t>
            </a:r>
            <a:r>
              <a:rPr lang="zh-TW" altLang="en-US" b="1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187624" y="1844825"/>
            <a:ext cx="6768752" cy="4104456"/>
          </a:xfrm>
        </p:spPr>
        <p:txBody>
          <a:bodyPr/>
          <a:lstStyle/>
          <a:p>
            <a:r>
              <a:rPr lang="zh-TW" altLang="en-US" sz="2800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廠務系統的空壓系統監控</a:t>
            </a:r>
            <a:endParaRPr lang="en-US" altLang="zh-TW" sz="2800" dirty="0" smtClean="0">
              <a:latin typeface="Comic Sans MS" panose="030F0702030302020204" pitchFamily="66" charset="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 </a:t>
            </a:r>
            <a:r>
              <a:rPr lang="zh-TW" altLang="en-US" sz="2800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   </a:t>
            </a:r>
            <a:r>
              <a:rPr lang="en-US" altLang="zh-TW" sz="2800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D6FZ-FGS1000</a:t>
            </a:r>
          </a:p>
          <a:p>
            <a:pPr>
              <a:lnSpc>
                <a:spcPct val="150000"/>
              </a:lnSpc>
            </a:pPr>
            <a:r>
              <a:rPr lang="zh-TW" altLang="en-US" sz="28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單機設備的空壓系統</a:t>
            </a:r>
            <a:r>
              <a:rPr lang="zh-TW" altLang="en-US" sz="2800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監控</a:t>
            </a:r>
            <a:endParaRPr lang="en-US" altLang="zh-TW" sz="2800" dirty="0" smtClean="0">
              <a:latin typeface="Comic Sans MS" panose="030F0702030302020204" pitchFamily="66" charset="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 </a:t>
            </a:r>
            <a:r>
              <a:rPr lang="zh-TW" altLang="en-US" sz="2800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   </a:t>
            </a:r>
            <a:r>
              <a:rPr lang="en-US" altLang="zh-TW" sz="2800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D6FZ-FGT200/500</a:t>
            </a:r>
          </a:p>
          <a:p>
            <a:r>
              <a:rPr lang="zh-TW" altLang="en-US" sz="28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流量感測器專用紀錄</a:t>
            </a:r>
            <a:r>
              <a:rPr lang="zh-TW" altLang="en-US" sz="2800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器</a:t>
            </a:r>
            <a:endParaRPr lang="en-US" altLang="zh-TW" sz="2800" dirty="0" smtClean="0">
              <a:latin typeface="Comic Sans MS" panose="030F0702030302020204" pitchFamily="66" charset="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 </a:t>
            </a:r>
            <a:r>
              <a:rPr lang="zh-TW" altLang="en-US" sz="2800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   </a:t>
            </a:r>
            <a:r>
              <a:rPr lang="en-US" altLang="zh-TW" sz="2800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D6FZ-FGX21</a:t>
            </a:r>
            <a:endParaRPr lang="en-US" altLang="zh-TW" sz="2800" dirty="0">
              <a:latin typeface="Comic Sans MS" panose="030F0702030302020204" pitchFamily="66" charset="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latin typeface="Comic Sans MS" panose="030F0702030302020204" pitchFamily="66" charset="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BC03918-083F-4AE3-8FEC-CDF99FB0807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50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Comic Sans MS" panose="030F0702030302020204" pitchFamily="66" charset="0"/>
                <a:ea typeface="微軟正黑體" panose="020B0604030504040204" pitchFamily="34" charset="-120"/>
              </a:rPr>
              <a:t>商品</a:t>
            </a:r>
            <a:r>
              <a:rPr lang="zh-TW" altLang="en-US" b="1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特性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7992888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200" dirty="0" smtClean="0">
                <a:latin typeface="Comic Sans MS" panose="030F0702030302020204" pitchFamily="66" charset="0"/>
                <a:ea typeface="微軟正黑體" panose="020B0604030504040204" pitchFamily="34" charset="-120"/>
              </a:rPr>
              <a:t>測量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空壓系統的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”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流量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,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 壓力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(D6FZ-FGS1000)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與洩漏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“</a:t>
            </a:r>
            <a:r>
              <a:rPr lang="zh-TW" altLang="en-US" sz="2200" dirty="0" smtClean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。</a:t>
            </a:r>
            <a:endParaRPr lang="en-US" altLang="zh-TW" sz="2200" dirty="0" smtClean="0">
              <a:latin typeface="Comic Sans MS" panose="030F0702030302020204" pitchFamily="66" charset="0"/>
              <a:ea typeface="微軟正黑體" panose="020B0604030504040204" pitchFamily="34" charset="-120"/>
              <a:cs typeface="Arial Unicode MS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含油氣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,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瓦斯的氣體也能測量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。</a:t>
            </a:r>
            <a:endParaRPr lang="en-US" altLang="zh-TW" sz="2200" dirty="0">
              <a:latin typeface="Comic Sans MS" panose="030F0702030302020204" pitchFamily="66" charset="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彎管處安裝時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,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 不需要大於管徑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10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倍的直管距離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。</a:t>
            </a:r>
            <a:endParaRPr lang="en-US" altLang="zh-TW" sz="2200" dirty="0">
              <a:latin typeface="Comic Sans MS" panose="030F0702030302020204" pitchFamily="66" charset="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蜂巢式整流設計結構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,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整流性能佳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,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 有效抑制壓損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。</a:t>
            </a:r>
            <a:endParaRPr lang="en-US" altLang="zh-TW" sz="2200" dirty="0">
              <a:latin typeface="Comic Sans MS" panose="030F0702030302020204" pitchFamily="66" charset="0"/>
              <a:ea typeface="微軟正黑體" panose="020B0604030504040204" pitchFamily="34" charset="-120"/>
              <a:cs typeface="Arial Unicode MS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無須避開彎管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,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 安裝位置無限制</a:t>
            </a:r>
            <a:endParaRPr lang="en-US" altLang="zh-TW" sz="2200" dirty="0">
              <a:latin typeface="Comic Sans MS" panose="030F0702030302020204" pitchFamily="66" charset="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獨立式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EMES, 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業界最高精度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2%F.S.(50L/min 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 panose="020B0604020202020204" pitchFamily="34" charset="-120"/>
              </a:rPr>
              <a:t>≦)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。</a:t>
            </a:r>
            <a:endParaRPr lang="en-US" altLang="zh-TW" sz="2200" dirty="0">
              <a:latin typeface="Comic Sans MS" panose="030F0702030302020204" pitchFamily="66" charset="0"/>
              <a:ea typeface="微軟正黑體" panose="020B0604030504040204" pitchFamily="34" charset="-120"/>
              <a:cs typeface="Arial Unicode MS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業界首創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11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段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8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位數顯示器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,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一目瞭然。</a:t>
            </a:r>
            <a:endParaRPr lang="en-US" altLang="zh-TW" sz="2200" dirty="0">
              <a:latin typeface="Comic Sans MS" panose="030F0702030302020204" pitchFamily="66" charset="0"/>
              <a:ea typeface="微軟正黑體" panose="020B0604030504040204" pitchFamily="34" charset="-120"/>
              <a:cs typeface="Arial Unicode MS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內建反向顯示功能</a:t>
            </a:r>
            <a:r>
              <a:rPr lang="en-US" altLang="zh-TW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, </a:t>
            </a:r>
            <a:r>
              <a:rPr lang="zh-TW" altLang="en-US" sz="2200" dirty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安裝方向不受</a:t>
            </a:r>
            <a:r>
              <a:rPr lang="zh-TW" altLang="en-US" sz="2200" dirty="0" smtClean="0">
                <a:latin typeface="Comic Sans MS" panose="030F0702030302020204" pitchFamily="66" charset="0"/>
                <a:ea typeface="微軟正黑體" panose="020B0604030504040204" pitchFamily="34" charset="-120"/>
                <a:cs typeface="Arial Unicode MS"/>
              </a:rPr>
              <a:t>限制。</a:t>
            </a:r>
          </a:p>
          <a:p>
            <a:pPr marL="0" indent="0" algn="ctr">
              <a:buNone/>
            </a:pPr>
            <a:endParaRPr lang="en-US" altLang="zh-TW" dirty="0">
              <a:latin typeface="Comic Sans MS" panose="030F0702030302020204" pitchFamily="66" charset="0"/>
              <a:ea typeface="微軟正黑體" panose="020B0604030504040204" pitchFamily="34" charset="-120"/>
              <a:cs typeface="Arial Unicode MS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BC03918-083F-4AE3-8FEC-CDF99FB0807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6082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488832" cy="720080"/>
          </a:xfrm>
        </p:spPr>
        <p:txBody>
          <a:bodyPr/>
          <a:lstStyle/>
          <a:p>
            <a:r>
              <a:rPr lang="zh-TW" altLang="en-US" dirty="0"/>
              <a:t>空氣流量感測器</a:t>
            </a:r>
            <a:r>
              <a:rPr lang="en-US" altLang="zh-TW" dirty="0"/>
              <a:t>/</a:t>
            </a:r>
            <a:r>
              <a:rPr lang="zh-TW" altLang="en-US" dirty="0"/>
              <a:t>紀錄器規格表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63468588"/>
              </p:ext>
            </p:extLst>
          </p:nvPr>
        </p:nvGraphicFramePr>
        <p:xfrm>
          <a:off x="251520" y="980728"/>
          <a:ext cx="7992890" cy="5464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/>
                <a:gridCol w="2376266"/>
              </a:tblGrid>
              <a:tr h="4861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產品明細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dirty="0" smtClean="0"/>
                        <a:t>產品型號</a:t>
                      </a:r>
                      <a:endParaRPr lang="zh-TW" altLang="en-US" dirty="0"/>
                    </a:p>
                  </a:txBody>
                  <a:tcPr/>
                </a:tc>
              </a:tr>
              <a:tr h="48614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TW" altLang="en-US" dirty="0" smtClean="0">
                          <a:latin typeface="Comic Sans MS" panose="030F0702030302020204" pitchFamily="66" charset="0"/>
                        </a:rPr>
                        <a:t>空氣流量感測器</a:t>
                      </a: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(200L</a:t>
                      </a:r>
                      <a:r>
                        <a:rPr lang="zh-TW" altLang="en-US" dirty="0" smtClean="0">
                          <a:latin typeface="Comic Sans MS" panose="030F0702030302020204" pitchFamily="66" charset="0"/>
                        </a:rPr>
                        <a:t>型</a:t>
                      </a: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)</a:t>
                      </a:r>
                      <a:endParaRPr lang="zh-TW" alt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D6FZ-FGT200</a:t>
                      </a:r>
                      <a:endParaRPr lang="zh-TW" alt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8614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TW" altLang="en-US" dirty="0" smtClean="0">
                          <a:latin typeface="Comic Sans MS" panose="030F0702030302020204" pitchFamily="66" charset="0"/>
                        </a:rPr>
                        <a:t>空氣流量感測器</a:t>
                      </a: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(500L</a:t>
                      </a:r>
                      <a:r>
                        <a:rPr lang="zh-TW" altLang="en-US" dirty="0" smtClean="0">
                          <a:latin typeface="Comic Sans MS" panose="030F0702030302020204" pitchFamily="66" charset="0"/>
                        </a:rPr>
                        <a:t>型</a:t>
                      </a: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)</a:t>
                      </a:r>
                      <a:endParaRPr lang="zh-TW" alt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D6FZ-FGT500</a:t>
                      </a:r>
                      <a:endParaRPr lang="zh-TW" alt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51629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TW" altLang="en-US" dirty="0" smtClean="0">
                          <a:latin typeface="Comic Sans MS" panose="030F0702030302020204" pitchFamily="66" charset="0"/>
                        </a:rPr>
                        <a:t>空氣流量感測器</a:t>
                      </a: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(1000L</a:t>
                      </a:r>
                      <a:r>
                        <a:rPr lang="zh-TW" altLang="en-US" dirty="0" smtClean="0">
                          <a:latin typeface="Comic Sans MS" panose="030F0702030302020204" pitchFamily="66" charset="0"/>
                        </a:rPr>
                        <a:t>型</a:t>
                      </a: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zh-TW" altLang="en-US" dirty="0" smtClean="0">
                          <a:latin typeface="Comic Sans MS" panose="030F0702030302020204" pitchFamily="66" charset="0"/>
                        </a:rPr>
                        <a:t>接頭纜線長度</a:t>
                      </a: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0.2m)</a:t>
                      </a:r>
                      <a:endParaRPr lang="zh-TW" alt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D6FZ-FGS1000</a:t>
                      </a:r>
                      <a:endParaRPr lang="zh-TW" alt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88389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TW" altLang="en-US" dirty="0" smtClean="0">
                          <a:latin typeface="Comic Sans MS" panose="030F0702030302020204" pitchFamily="66" charset="0"/>
                        </a:rPr>
                        <a:t>空氣流量紀錄器</a:t>
                      </a:r>
                      <a:endParaRPr lang="en-US" altLang="zh-TW" dirty="0" smtClean="0">
                        <a:latin typeface="Comic Sans MS" panose="030F0702030302020204" pitchFamily="66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TW" altLang="zh-TW" sz="1400" dirty="0" smtClean="0">
                          <a:latin typeface="Comic Sans MS" panose="030F0702030302020204" pitchFamily="66" charset="0"/>
                          <a:ea typeface="Arial Unicode MS"/>
                          <a:cs typeface="Arial Unicode MS"/>
                        </a:rPr>
                        <a:t>※</a:t>
                      </a:r>
                      <a:r>
                        <a:rPr lang="zh-TW" altLang="en-US" sz="1400" dirty="0" smtClean="0">
                          <a:latin typeface="Comic Sans MS" panose="030F0702030302020204" pitchFamily="66" charset="0"/>
                          <a:ea typeface="Arial Unicode MS"/>
                          <a:cs typeface="Arial Unicode MS"/>
                        </a:rPr>
                        <a:t>內附</a:t>
                      </a:r>
                      <a:r>
                        <a:rPr lang="en-US" altLang="zh-TW" sz="1400" dirty="0" smtClean="0">
                          <a:latin typeface="Comic Sans MS" panose="030F0702030302020204" pitchFamily="66" charset="0"/>
                          <a:ea typeface="Arial Unicode MS"/>
                          <a:cs typeface="Arial Unicode MS"/>
                        </a:rPr>
                        <a:t>:T-</a:t>
                      </a:r>
                      <a:r>
                        <a:rPr lang="zh-TW" altLang="en-US" sz="1400" dirty="0" smtClean="0">
                          <a:latin typeface="Comic Sans MS" panose="030F0702030302020204" pitchFamily="66" charset="0"/>
                          <a:ea typeface="Arial Unicode MS"/>
                          <a:cs typeface="Arial Unicode MS"/>
                        </a:rPr>
                        <a:t>型分歧連接器</a:t>
                      </a:r>
                      <a:r>
                        <a:rPr lang="en-US" altLang="zh-TW" sz="1400" dirty="0" smtClean="0">
                          <a:latin typeface="Comic Sans MS" panose="030F0702030302020204" pitchFamily="66" charset="0"/>
                          <a:ea typeface="Arial Unicode MS"/>
                          <a:cs typeface="Arial Unicode MS"/>
                        </a:rPr>
                        <a:t>1.5m</a:t>
                      </a:r>
                      <a:r>
                        <a:rPr lang="zh-TW" altLang="en-US" sz="1400" dirty="0" smtClean="0">
                          <a:latin typeface="Comic Sans MS" panose="030F0702030302020204" pitchFamily="66" charset="0"/>
                          <a:ea typeface="Arial Unicode MS"/>
                          <a:cs typeface="Arial Unicode MS"/>
                        </a:rPr>
                        <a:t>專用纜線</a:t>
                      </a:r>
                      <a:r>
                        <a:rPr lang="en-US" altLang="zh-TW" sz="1400" dirty="0" smtClean="0">
                          <a:latin typeface="Comic Sans MS" panose="030F0702030302020204" pitchFamily="66" charset="0"/>
                          <a:ea typeface="Arial Unicode MS"/>
                          <a:cs typeface="Arial Unicode MS"/>
                        </a:rPr>
                        <a:t>,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altLang="zh-TW" sz="1400" dirty="0" smtClean="0">
                          <a:latin typeface="Comic Sans MS" panose="030F0702030302020204" pitchFamily="66" charset="0"/>
                          <a:ea typeface="Arial Unicode MS"/>
                          <a:cs typeface="Arial Unicode MS"/>
                        </a:rPr>
                        <a:t>   </a:t>
                      </a:r>
                      <a:r>
                        <a:rPr lang="zh-TW" altLang="en-US" sz="1400" dirty="0" smtClean="0">
                          <a:latin typeface="Comic Sans MS" panose="030F0702030302020204" pitchFamily="66" charset="0"/>
                          <a:ea typeface="Arial Unicode MS"/>
                          <a:cs typeface="Arial Unicode MS"/>
                        </a:rPr>
                        <a:t>電腦軟體</a:t>
                      </a:r>
                      <a:r>
                        <a:rPr lang="en-US" altLang="zh-TW" sz="1400" dirty="0" smtClean="0">
                          <a:latin typeface="Comic Sans MS" panose="030F0702030302020204" pitchFamily="66" charset="0"/>
                          <a:ea typeface="Arial Unicode MS"/>
                          <a:cs typeface="Arial Unicode MS"/>
                        </a:rPr>
                        <a:t>Multi-Data Viewer Light</a:t>
                      </a:r>
                      <a:endParaRPr lang="zh-TW" altLang="en-US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US" altLang="zh-TW" dirty="0" smtClean="0">
                        <a:latin typeface="Comic Sans MS" panose="030F0702030302020204" pitchFamily="66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D6FZ-FGX21</a:t>
                      </a:r>
                      <a:endParaRPr lang="zh-TW" alt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22539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TW" altLang="en-US" dirty="0" smtClean="0">
                          <a:latin typeface="Comic Sans MS" panose="030F0702030302020204" pitchFamily="66" charset="0"/>
                        </a:rPr>
                        <a:t>空氣流量感測器套裝 </a:t>
                      </a: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kit (1000L</a:t>
                      </a:r>
                      <a:r>
                        <a:rPr lang="zh-TW" altLang="en-US" dirty="0" smtClean="0">
                          <a:latin typeface="Comic Sans MS" panose="030F0702030302020204" pitchFamily="66" charset="0"/>
                        </a:rPr>
                        <a:t>型</a:t>
                      </a: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TW" altLang="en-US" sz="1600" dirty="0" smtClean="0">
                          <a:latin typeface="Comic Sans MS" panose="030F0702030302020204" pitchFamily="66" charset="0"/>
                        </a:rPr>
                        <a:t>內附</a:t>
                      </a:r>
                      <a:r>
                        <a:rPr lang="en-US" altLang="zh-TW" sz="1600" dirty="0" smtClean="0">
                          <a:latin typeface="Comic Sans MS" panose="030F0702030302020204" pitchFamily="66" charset="0"/>
                        </a:rPr>
                        <a:t>: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altLang="zh-TW" sz="1600" dirty="0" smtClean="0">
                          <a:latin typeface="Comic Sans MS" panose="030F0702030302020204" pitchFamily="66" charset="0"/>
                        </a:rPr>
                        <a:t>1.</a:t>
                      </a:r>
                      <a:r>
                        <a:rPr lang="zh-TW" altLang="en-US" sz="1600" dirty="0" smtClean="0">
                          <a:latin typeface="Comic Sans MS" panose="030F0702030302020204" pitchFamily="66" charset="0"/>
                        </a:rPr>
                        <a:t>空氣流量感測器</a:t>
                      </a:r>
                      <a:r>
                        <a:rPr lang="en-US" altLang="zh-TW" sz="1600" dirty="0" smtClean="0">
                          <a:latin typeface="Comic Sans MS" panose="030F0702030302020204" pitchFamily="66" charset="0"/>
                        </a:rPr>
                        <a:t>(1000L</a:t>
                      </a:r>
                      <a:r>
                        <a:rPr lang="zh-TW" altLang="en-US" sz="1600" dirty="0" smtClean="0">
                          <a:latin typeface="Comic Sans MS" panose="030F0702030302020204" pitchFamily="66" charset="0"/>
                        </a:rPr>
                        <a:t>型</a:t>
                      </a:r>
                      <a:r>
                        <a:rPr lang="en-US" altLang="zh-TW" sz="1600" dirty="0" smtClean="0">
                          <a:latin typeface="Comic Sans MS" panose="030F0702030302020204" pitchFamily="66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altLang="zh-TW" sz="1600" dirty="0" smtClean="0">
                          <a:latin typeface="Comic Sans MS" panose="030F0702030302020204" pitchFamily="66" charset="0"/>
                        </a:rPr>
                        <a:t>2.</a:t>
                      </a:r>
                      <a:r>
                        <a:rPr lang="zh-TW" altLang="en-US" sz="1600" dirty="0" smtClean="0">
                          <a:latin typeface="Comic Sans MS" panose="030F0702030302020204" pitchFamily="66" charset="0"/>
                        </a:rPr>
                        <a:t>空氣流量紀錄器</a:t>
                      </a:r>
                      <a:endParaRPr lang="en-US" altLang="zh-TW" sz="1600" dirty="0" smtClean="0">
                        <a:latin typeface="Comic Sans MS" panose="030F0702030302020204" pitchFamily="66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altLang="zh-TW" sz="1600" dirty="0" smtClean="0">
                          <a:latin typeface="Comic Sans MS" panose="030F0702030302020204" pitchFamily="66" charset="0"/>
                        </a:rPr>
                        <a:t>3.T-</a:t>
                      </a:r>
                      <a:r>
                        <a:rPr lang="zh-TW" altLang="en-US" sz="1600" dirty="0" smtClean="0">
                          <a:latin typeface="Comic Sans MS" panose="030F0702030302020204" pitchFamily="66" charset="0"/>
                        </a:rPr>
                        <a:t>型分歧連接器</a:t>
                      </a:r>
                      <a:endParaRPr lang="en-US" altLang="zh-TW" sz="1600" dirty="0" smtClean="0">
                        <a:latin typeface="Comic Sans MS" panose="030F0702030302020204" pitchFamily="66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altLang="zh-TW" sz="1600" dirty="0" smtClean="0">
                          <a:latin typeface="Comic Sans MS" panose="030F0702030302020204" pitchFamily="66" charset="0"/>
                        </a:rPr>
                        <a:t>4.</a:t>
                      </a:r>
                      <a:r>
                        <a:rPr lang="zh-TW" altLang="en-US" sz="1600" dirty="0" smtClean="0">
                          <a:latin typeface="Comic Sans MS" panose="030F0702030302020204" pitchFamily="66" charset="0"/>
                        </a:rPr>
                        <a:t>單側接頭型纜線</a:t>
                      </a:r>
                      <a:r>
                        <a:rPr lang="en-US" altLang="zh-TW" sz="1600" dirty="0" smtClean="0">
                          <a:latin typeface="Comic Sans MS" panose="030F0702030302020204" pitchFamily="66" charset="0"/>
                        </a:rPr>
                        <a:t>(3m)</a:t>
                      </a:r>
                      <a:endParaRPr lang="zh-TW" altLang="en-US" sz="16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US" altLang="zh-TW" dirty="0" smtClean="0">
                        <a:latin typeface="Comic Sans MS" panose="030F0702030302020204" pitchFamily="66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n-US" altLang="zh-TW" dirty="0" smtClean="0">
                        <a:latin typeface="Comic Sans MS" panose="030F0702030302020204" pitchFamily="66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altLang="zh-TW" dirty="0" smtClean="0">
                          <a:latin typeface="Comic Sans MS" panose="030F0702030302020204" pitchFamily="66" charset="0"/>
                        </a:rPr>
                        <a:t>D6FZ-FGS1000-S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頁尾版面配置區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zh-TW" smtClean="0"/>
              <a:t>www.limou.com.tw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BC03918-083F-4AE3-8FEC-CDF99FB0807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7751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158</TotalTime>
  <Words>280</Words>
  <Application>Microsoft Office PowerPoint</Application>
  <PresentationFormat>如螢幕大小 (4:3)</PresentationFormat>
  <Paragraphs>51</Paragraphs>
  <Slides>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壁窗</vt:lpstr>
      <vt:lpstr>EQUO環境監控商品新發售 </vt:lpstr>
      <vt:lpstr>商品應用</vt:lpstr>
      <vt:lpstr>商品特性</vt:lpstr>
      <vt:lpstr>空氣流量感測器/紀錄器規格表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EQUO環境監控商品新發售 D6FZ-系列空氣流量紀錄器</dc:title>
  <dc:creator>limou</dc:creator>
  <cp:lastModifiedBy>limou</cp:lastModifiedBy>
  <cp:revision>10</cp:revision>
  <dcterms:created xsi:type="dcterms:W3CDTF">2013-10-30T03:48:56Z</dcterms:created>
  <dcterms:modified xsi:type="dcterms:W3CDTF">2013-10-30T06:27:11Z</dcterms:modified>
</cp:coreProperties>
</file>